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4EC3-4C37-4C74-BA8A-BA68B80AEB5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E36F-232F-4867-B448-CF4CCDFA5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428999"/>
          </a:xfrm>
        </p:spPr>
        <p:txBody>
          <a:bodyPr>
            <a:noAutofit/>
          </a:bodyPr>
          <a:lstStyle/>
          <a:p>
            <a:r>
              <a:rPr lang="en-US" sz="7000" dirty="0" smtClean="0"/>
              <a:t>Honorable Vessels – The People God Uses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</a:rPr>
              <a:t>2</a:t>
            </a:r>
            <a:r>
              <a:rPr lang="en-US" sz="5000" baseline="30000" dirty="0" smtClean="0">
                <a:solidFill>
                  <a:schemeClr val="tx1"/>
                </a:solidFill>
              </a:rPr>
              <a:t>nd</a:t>
            </a:r>
            <a:r>
              <a:rPr lang="en-US" sz="5000" dirty="0" smtClean="0">
                <a:solidFill>
                  <a:schemeClr val="tx1"/>
                </a:solidFill>
              </a:rPr>
              <a:t> Timothy 2:20-22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choose to be clean vessels we make ourselves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6000" dirty="0" smtClean="0"/>
              <a:t>AVAILABLE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So God can use 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 Descriptions of a Disciple in 2</a:t>
            </a:r>
            <a:r>
              <a:rPr lang="en-US" baseline="30000" dirty="0" smtClean="0"/>
              <a:t>nd</a:t>
            </a:r>
            <a:r>
              <a:rPr lang="en-US" dirty="0" smtClean="0"/>
              <a:t> Timothy Chapter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 teacher – verse 2</a:t>
            </a:r>
          </a:p>
          <a:p>
            <a:pPr lvl="1"/>
            <a:r>
              <a:rPr lang="en-US" sz="3200" dirty="0" smtClean="0"/>
              <a:t>A devoted soldier  - verse 4</a:t>
            </a:r>
          </a:p>
          <a:p>
            <a:pPr lvl="1"/>
            <a:r>
              <a:rPr lang="en-US" sz="3200" dirty="0" smtClean="0"/>
              <a:t>A disciplined athlete – verse 5</a:t>
            </a:r>
          </a:p>
          <a:p>
            <a:pPr lvl="1"/>
            <a:r>
              <a:rPr lang="en-US" sz="3200" dirty="0" smtClean="0"/>
              <a:t>A hardworking farmer – verse 6</a:t>
            </a:r>
          </a:p>
          <a:p>
            <a:pPr lvl="1"/>
            <a:r>
              <a:rPr lang="en-US" sz="3200" dirty="0" smtClean="0"/>
              <a:t>A workman – verse 15</a:t>
            </a:r>
          </a:p>
          <a:p>
            <a:pPr lvl="1"/>
            <a:r>
              <a:rPr lang="en-US" sz="3200" dirty="0" smtClean="0"/>
              <a:t>A servant -  verse 24</a:t>
            </a:r>
          </a:p>
          <a:p>
            <a:pPr lvl="1"/>
            <a:r>
              <a:rPr lang="en-US" sz="3200" dirty="0" smtClean="0"/>
              <a:t>A vessel of honor – verse 21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2:20-22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2:20 – “Now in a great house there are not only vessels of gold and silver but also of wood and clay, some for honorable use, and some for dishonorable.</a:t>
            </a:r>
          </a:p>
          <a:p>
            <a:r>
              <a:rPr lang="en-US" dirty="0" smtClean="0"/>
              <a:t>2:21 – “Therefore, if anyone cleanses himself from what is dishonorable, he will be a vessel for honorable use, set apart as holy, useful to the master of the house, ready for every good work.”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2:20-22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2:22 – “So flee youthful passions and pursue righteousness, faith, love, and peace, along with those who call on the Lord from a pure heart.”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Uses Vessels, Believers, Who Are Clean and Honorable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great house – 2 interpretations</a:t>
            </a:r>
          </a:p>
          <a:p>
            <a:pPr lvl="1"/>
            <a:r>
              <a:rPr lang="en-US" dirty="0" smtClean="0"/>
              <a:t>The church – believers and sinful believers</a:t>
            </a:r>
          </a:p>
          <a:p>
            <a:pPr lvl="1"/>
            <a:r>
              <a:rPr lang="en-US" dirty="0" smtClean="0"/>
              <a:t>The world of Christendom – with believers and unbelievers</a:t>
            </a:r>
          </a:p>
          <a:p>
            <a:r>
              <a:rPr lang="en-US" dirty="0" smtClean="0"/>
              <a:t>Vessels – </a:t>
            </a:r>
          </a:p>
          <a:p>
            <a:pPr lvl="1"/>
            <a:r>
              <a:rPr lang="en-US" dirty="0" smtClean="0"/>
              <a:t>Gold and silver – honorable</a:t>
            </a:r>
          </a:p>
          <a:p>
            <a:pPr lvl="1"/>
            <a:r>
              <a:rPr lang="en-US" dirty="0" smtClean="0"/>
              <a:t>Wood and clay – dishonorable</a:t>
            </a:r>
          </a:p>
          <a:p>
            <a:pPr lvl="1"/>
            <a:r>
              <a:rPr lang="en-US" dirty="0" smtClean="0"/>
              <a:t>Focus is on being clean and honorable – not role and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Uses Vessels, Believers, Who Are Clean and Honorable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vessels are:</a:t>
            </a:r>
          </a:p>
          <a:p>
            <a:pPr lvl="1"/>
            <a:r>
              <a:rPr lang="en-US" dirty="0" smtClean="0"/>
              <a:t>For honorable use</a:t>
            </a:r>
          </a:p>
          <a:p>
            <a:pPr lvl="1"/>
            <a:r>
              <a:rPr lang="en-US" dirty="0" smtClean="0"/>
              <a:t>Set apart as holy</a:t>
            </a:r>
          </a:p>
          <a:p>
            <a:pPr lvl="1"/>
            <a:r>
              <a:rPr lang="en-US" dirty="0" smtClean="0"/>
              <a:t>Useful to the master of the house</a:t>
            </a:r>
          </a:p>
          <a:p>
            <a:pPr lvl="1"/>
            <a:r>
              <a:rPr lang="en-US" dirty="0" smtClean="0"/>
              <a:t>Ready for every good work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Keep your spiritual </a:t>
            </a:r>
            <a:r>
              <a:rPr lang="en-US" smtClean="0"/>
              <a:t>life clean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Uses Vessels, Believers, Who Flee All Things That Are Evil And Ungodly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3000" dirty="0" smtClean="0"/>
              <a:t>Flee youthful passions – </a:t>
            </a:r>
          </a:p>
          <a:p>
            <a:pPr lvl="1"/>
            <a:r>
              <a:rPr lang="en-US" sz="3000" dirty="0" smtClean="0"/>
              <a:t>Youthful – strong, intense</a:t>
            </a:r>
          </a:p>
          <a:p>
            <a:pPr lvl="1"/>
            <a:r>
              <a:rPr lang="en-US" sz="3000" dirty="0" smtClean="0"/>
              <a:t>Passions – desires, lusts, wants</a:t>
            </a:r>
          </a:p>
          <a:p>
            <a:r>
              <a:rPr lang="en-US" sz="3000" dirty="0" smtClean="0"/>
              <a:t>Things we are to FLEE found in NT:</a:t>
            </a:r>
          </a:p>
          <a:p>
            <a:pPr lvl="1"/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Corinthians 6:18 – flee sexual immorality</a:t>
            </a:r>
          </a:p>
          <a:p>
            <a:pPr lvl="1"/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Corinthians 10:14 – flee idolatry</a:t>
            </a:r>
          </a:p>
          <a:p>
            <a:pPr lvl="1"/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Timothy 6:11 – flee these things (the love of money) </a:t>
            </a:r>
          </a:p>
          <a:p>
            <a:r>
              <a:rPr lang="en-US" sz="3000" dirty="0" smtClean="0"/>
              <a:t>Don’t play with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Uses Vessels, Believers, Who Pursue All Things That </a:t>
            </a:r>
            <a:r>
              <a:rPr lang="en-US" dirty="0" smtClean="0"/>
              <a:t>Are Godly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Pursue – </a:t>
            </a:r>
          </a:p>
          <a:p>
            <a:pPr lvl="1"/>
            <a:r>
              <a:rPr lang="en-US" dirty="0" smtClean="0"/>
              <a:t>the opposite of flee; </a:t>
            </a:r>
          </a:p>
          <a:p>
            <a:pPr lvl="1"/>
            <a:r>
              <a:rPr lang="en-US" dirty="0" smtClean="0"/>
              <a:t>run intensely after something; </a:t>
            </a:r>
          </a:p>
          <a:p>
            <a:r>
              <a:rPr lang="en-US" dirty="0" smtClean="0"/>
              <a:t>Clean vessels pursue:</a:t>
            </a:r>
          </a:p>
          <a:p>
            <a:pPr lvl="1"/>
            <a:r>
              <a:rPr lang="en-US" dirty="0" smtClean="0"/>
              <a:t>Righteousness</a:t>
            </a:r>
          </a:p>
          <a:p>
            <a:pPr lvl="1"/>
            <a:r>
              <a:rPr lang="en-US" dirty="0" smtClean="0"/>
              <a:t>Faith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Peace </a:t>
            </a:r>
          </a:p>
          <a:p>
            <a:r>
              <a:rPr lang="en-US" dirty="0" smtClean="0"/>
              <a:t>What are you pursuing in your life?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vessel are you?</a:t>
            </a:r>
          </a:p>
          <a:p>
            <a:pPr lvl="1"/>
            <a:r>
              <a:rPr lang="en-US" dirty="0" smtClean="0"/>
              <a:t>Honorable or dishonorable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CLEANSE, FLEE, PURSUE</a:t>
            </a:r>
          </a:p>
          <a:p>
            <a:pPr lvl="1"/>
            <a:r>
              <a:rPr lang="en-US" dirty="0" smtClean="0"/>
              <a:t>How to be a clean vessel</a:t>
            </a:r>
          </a:p>
          <a:p>
            <a:pPr lvl="1"/>
            <a:r>
              <a:rPr lang="en-US" dirty="0" smtClean="0"/>
              <a:t>We choose to obey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419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Honorable Vessels – The People God Uses</vt:lpstr>
      <vt:lpstr>7 Descriptions of a Disciple in 2nd Timothy Chapter 2 </vt:lpstr>
      <vt:lpstr>2nd Timothy 2:20-22</vt:lpstr>
      <vt:lpstr>2nd Timothy 2:20-22</vt:lpstr>
      <vt:lpstr>God Uses Vessels, Believers, Who Are Clean and Honorable</vt:lpstr>
      <vt:lpstr>God Uses Vessels, Believers, Who Are Clean and Honorable</vt:lpstr>
      <vt:lpstr>God Uses Vessels, Believers, Who Flee All Things That Are Evil And Ungodly</vt:lpstr>
      <vt:lpstr>God Uses Vessels, Believers, Who Pursue All Things That Are Godly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Honorable Vessels – The People God Uses</dc:title>
  <dc:creator>Eddie</dc:creator>
  <cp:lastModifiedBy>GICF</cp:lastModifiedBy>
  <cp:revision>10</cp:revision>
  <dcterms:created xsi:type="dcterms:W3CDTF">2014-05-10T20:16:00Z</dcterms:created>
  <dcterms:modified xsi:type="dcterms:W3CDTF">2014-05-11T01:34:12Z</dcterms:modified>
</cp:coreProperties>
</file>